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75E931-7D8F-4859-9894-940A26BE4421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8CEC7D-AF09-4DF4-93A8-E17B6A7A1A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05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098" y="533400"/>
            <a:ext cx="8496301" cy="868362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l"/>
            <a:r>
              <a:rPr lang="en-US" sz="2000" b="1" u="sng" dirty="0"/>
              <a:t>BOUNDARY WALL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Work in progress</a:t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3DBC2F-732C-8C7A-9EB0-C22C72003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052" y="1534150"/>
            <a:ext cx="3358947" cy="40807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EDA889-9B22-E879-A142-FB4ABC8A7F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99" y="1534150"/>
            <a:ext cx="3733800" cy="4018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60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CD156EB-B8EE-C282-FF6D-F14F1CDCD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en-US" sz="2000" b="1" u="sng"/>
              <a:t>DRIVEWAY </a:t>
            </a:r>
            <a:r>
              <a:rPr lang="en-US" sz="2000" dirty="0"/>
              <a:t>:</a:t>
            </a:r>
            <a:br>
              <a:rPr lang="en-US" sz="2000" dirty="0"/>
            </a:b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Work in progress</a:t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5D59053-5A09-2851-DA5D-B4D4A2D8E3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" y="1524000"/>
            <a:ext cx="8458200" cy="4755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930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15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BOUNDARY WALL: Work in progress </vt:lpstr>
      <vt:lpstr>DRIVEWAY : Work in progress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UGR, Basement, Ramp RCC Work Completed</dc:title>
  <dc:creator/>
  <cp:lastModifiedBy>PURTI GROUP</cp:lastModifiedBy>
  <cp:revision>16</cp:revision>
  <dcterms:created xsi:type="dcterms:W3CDTF">2006-08-16T00:00:00Z</dcterms:created>
  <dcterms:modified xsi:type="dcterms:W3CDTF">2026-01-07T06:20:44Z</dcterms:modified>
</cp:coreProperties>
</file>